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95" autoAdjust="0"/>
    <p:restoredTop sz="94660"/>
  </p:normalViewPr>
  <p:slideViewPr>
    <p:cSldViewPr>
      <p:cViewPr varScale="1">
        <p:scale>
          <a:sx n="87" d="100"/>
          <a:sy n="87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Titl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14B0-B06C-4E17-9D5E-00C1C18FAD91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4D76-4728-49A7-8D08-04E534B40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Tex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anchor="b" anchorCtr="0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02CD5-87FC-4646-816B-491BB1320A17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7287-1D84-4E8B-A52E-5070CC4A3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Blan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anchor="b" anchorCtr="0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F92B-4D33-48F8-9EED-3F00AA547BEC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FA84D-D804-4CE9-8C96-E6FAE9714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overlayBlan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03C2-62A5-494C-B9BB-3DFA0B9A1405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24A0-8EDB-4D0F-A90D-53A63E9A9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Blan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anchor="b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/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2CF93-5B2E-4534-8F97-B82D0F7963B9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D261-C422-4856-BEE0-E965AF588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overlayBlan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anchor="b"/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D2444-2323-4D90-B3B5-A31AA5E165A9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1E72F-6D52-4E7A-AEFC-1809339AE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overlayVertica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BA46-0D13-4145-885F-386FCD9F99CB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B16E-5006-42AF-88CC-2529040CA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8900"/>
            <a:ext cx="75834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F732B3B-4E34-434D-A546-C1FCC33D2182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262DB0B-6D4E-40C5-AFFB-D4BAE6903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txStyles>
    <p:titleStyle>
      <a:lvl1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2pPr>
      <a:lvl3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3pPr>
      <a:lvl4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4pPr>
      <a:lvl5pPr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5pPr>
      <a:lvl6pPr marL="4572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6pPr>
      <a:lvl7pPr marL="9144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7pPr>
      <a:lvl8pPr marL="13716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8pPr>
      <a:lvl9pPr marL="1828800" algn="ctr" rtl="0" fontAlgn="base">
        <a:lnSpc>
          <a:spcPct val="95000"/>
        </a:lnSpc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entury Gothic" pitchFamily="34" charset="0"/>
        </a:defRPr>
      </a:lvl9pPr>
    </p:titleStyle>
    <p:bodyStyle>
      <a:lvl1pPr marL="457200" indent="-457200" algn="l" rtl="0" fontAlgn="base">
        <a:spcBef>
          <a:spcPts val="2000"/>
        </a:spcBef>
        <a:spcAft>
          <a:spcPct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"/>
        <a:defRPr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rtl="0" fontAlgn="base">
        <a:spcBef>
          <a:spcPts val="1000"/>
        </a:spcBef>
        <a:spcAft>
          <a:spcPct val="0"/>
        </a:spcAft>
        <a:buSzPct val="90000"/>
        <a:buFont typeface="Wingdings" pitchFamily="2" charset="2"/>
        <a:buChar char=""/>
        <a:defRPr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audio" Target="../media/audio10.wav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1.wav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3.wav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2.wav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.wav"/><Relationship Id="rId5" Type="http://schemas.openxmlformats.org/officeDocument/2006/relationships/image" Target="../media/image9.png"/><Relationship Id="rId4" Type="http://schemas.openxmlformats.org/officeDocument/2006/relationships/hyperlink" Target="http://images.goog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0">
              <a:srgbClr val="A603AB"/>
            </a:gs>
            <a:gs pos="0">
              <a:srgbClr val="A603AB"/>
            </a:gs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Cheetah </a:t>
            </a:r>
            <a:r>
              <a:rPr lang="en-US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finch dog</a:t>
            </a:r>
            <a:endParaRPr lang="en-US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Name : </a:t>
            </a:r>
            <a:r>
              <a:rPr lang="en-US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N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athan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BYE!!!!!!!!!!!!!!!!!!!!!!!!!!!!!!!!!!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8" name="Picture 2" descr="http://t2.gstatic.com/images?q=tbn:ANd9GcSaDHtZXkFKDoAyr_l5jzoGX1OuyjfS8HIhY0frrjGypZ9BuSKz:minimumwagehistorian.files.wordpress.com/2012/12/exploding-car.png%3Fw%3D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219200"/>
            <a:ext cx="2400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t0.gstatic.com/images?q=tbn:ANd9GcTZPGG4qe8b9QhVgLML8z22HEoMxsTnLcTgpC3vCnJdWLiXblepzw:www.fxguide.com/wp-content/uploads/2011/04/Modus_SourceCode_explosion-interior02_vf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990600"/>
            <a:ext cx="32766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8" descr="http://t0.gstatic.com/images?q=tbn:ANd9GcS90CJd_3s_k6NtmrL6qOulJDTR7P4iHTRjOCRX64mrjg_F2v8i:www.smiley-faces.org/wallpaper/smiley-face-wallpaper-widescreen-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6201">
            <a:off x="2886075" y="1000125"/>
            <a:ext cx="914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0" descr="http://t1.gstatic.com/images?q=tbn:ANd9GcTstm0TF7j-q7co_jBatxy9aIexlDa-12ZHILny6NOYk_eBA19n:fc04.deviantart.net/fs71/f/2013/045/c/c/le_happy_face_by_luchocas-d5uwq7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990600"/>
            <a:ext cx="228600" cy="36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AutoShape 1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3" name="AutoShape 1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4" name="AutoShape 2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5" name="AutoShape 22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6" name="AutoShape 2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7" name="AutoShape 2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8" name="AutoShape 3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89" name="AutoShape 32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0" name="AutoShape 34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1" name="AutoShape 36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4592" name="AutoShape 38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pic>
        <p:nvPicPr>
          <p:cNvPr id="24593" name="Picture 40" descr="http://t0.gstatic.com/images?q=tbn:ANd9GcQVZKmK2wr4hNzU_8cFJo14aKWR6QXrP0MJk3Ihiol4ubCQlC371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342900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42" descr="http://t1.gstatic.com/images?q=tbn:ANd9GcTVbgcxhIdz6AKX2yxhOGbq7ApG-Nx-YHhg9mxgLI_2JHzU-0b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426720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44" descr="http://t1.gstatic.com/images?q=tbn:ANd9GcSB9O-XdWDMGkys0gxoxGEWRrZoYhk-FSUeGhWyHvO0kBZbF8uv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2438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46" descr="http://t1.gstatic.com/images?q=tbn:ANd9GcRB-A-oS9ao06UNmQdnvhWc-R4jBY2MrHIM0-Nj--lRb89KEKtlFQ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" y="4724400"/>
            <a:ext cx="2686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48" descr="http://t2.gstatic.com/images?q=tbn:ANd9GcR36sqpaBjG9jsQ0-Rdl3NcMnZSXbjfHi_kNROUhZR7WNtgZsiGg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048000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Any question?????????????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F0B31E"/>
                  </a:outerShdw>
                </a:effectLst>
                <a:latin typeface="Century Gothic" pitchFamily="34" charset="0"/>
              </a:rPr>
              <a:t>Well well  well  well  well WELL!!!!!!!!!!!</a:t>
            </a:r>
            <a:r>
              <a:rPr lang="en-US" smtClean="0">
                <a:effectLst>
                  <a:outerShdw blurRad="38100" dist="38100" dir="2700000" algn="tl">
                    <a:srgbClr val="F0B31E"/>
                  </a:outerShdw>
                </a:effectLst>
                <a:latin typeface="Century Gothic" pitchFamily="34" charset="0"/>
                <a:sym typeface="Wingdings" pitchFamily="2" charset="2"/>
              </a:rPr>
              <a:t> </a:t>
            </a:r>
            <a:endParaRPr lang="en-US" smtClean="0">
              <a:effectLst>
                <a:outerShdw blurRad="38100" dist="38100" dir="2700000" algn="tl">
                  <a:srgbClr val="F0B31E"/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 rot="20777502">
            <a:off x="7543800" y="2362200"/>
            <a:ext cx="1042988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Help 4">
            <a:hlinkClick r:id="" action="ppaction://noaction" highlightClick="1"/>
          </p:cNvPr>
          <p:cNvSpPr/>
          <p:nvPr/>
        </p:nvSpPr>
        <p:spPr>
          <a:xfrm rot="2990931">
            <a:off x="1828800" y="2667000"/>
            <a:ext cx="990600" cy="685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5" name="AutoShape 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6" name="AutoShape 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7" name="AutoShape 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8" name="AutoShape 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09" name="AutoShape 10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0" name="AutoShape 1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1" name="AutoShape 1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2" name="AutoShape 1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5613" name="AutoShape 1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entury Gothic" pitchFamily="34" charset="0"/>
            </a:endParaRPr>
          </a:p>
        </p:txBody>
      </p:sp>
      <p:pic>
        <p:nvPicPr>
          <p:cNvPr id="25614" name="Picture 20" descr="https://kennedysrms.wikispaces.com/file/view/question-mar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3528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22" descr="http://1.bp.blogspot.com/-uDZecxzWiwI/Tt4jhrH2ulI/AAAAAAAAAwY/a9lz4x4HYfI/s1600/Quest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108081">
            <a:off x="7543800" y="3733800"/>
            <a:ext cx="8858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24" descr="http://www.farhanadhalla.com/wp-content/uploads/2010/11/questionMark-backgroun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04794">
            <a:off x="1697038" y="4260850"/>
            <a:ext cx="15240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26" descr="http://static9.depositphotos.com/1621958/1137/i/950/depositphotos_11370867-3d-business-man---Gold-question-mar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094277">
            <a:off x="5181600" y="3352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2" descr="http://t2.gstatic.com/images?q=tbn:ANd9GcRHXD7QLlebHQjI862Qf_ix9rUeFEBSQ0vGTFS_S7L5Q0fgH7Qjc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5181600"/>
            <a:ext cx="1371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4" descr="http://t3.gstatic.com/images?q=tbn:ANd9GcSaPUTa9sha2T5_EQchndY1OOHDs0jHWpVYxtJgCC2X-mzbtsRQg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26670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  <a:ln>
            <a:solidFill>
              <a:srgbClr val="FF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Habitat of Your Animal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Grasslands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Dry ,hot , windy , has wet season , is a sea of grass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75834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More Information on Habitat </a:t>
            </a:r>
            <a:b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5287963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habitat.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  <a:t>www.images.google.com</a:t>
            </a:r>
            <a:endParaRPr lang="en-US" b="1" dirty="0" smtClean="0">
              <a:ln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en-US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667000"/>
            <a:ext cx="59436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 loop="1">
            <p:snd r:embed="rId2" name="hammer.wav"/>
          </p:stSnd>
        </p:sndAc>
      </p:transition>
    </mc:Choice>
    <mc:Fallback>
      <p:transition spd="slow">
        <p:fade/>
        <p:sndAc>
          <p:stSnd loop="1"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 Adaptations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Has to be able to  to live dry  windy areas and can eat grass and borrows and is a predator 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suction.wav"/>
          </p:stSnd>
        </p:sndAc>
      </p:transition>
    </mc:Choice>
    <mc:Fallback>
      <p:transition spd="slow">
        <p:fade/>
        <p:sndAc>
          <p:stSnd>
            <p:snd r:embed="rId2" name="suctio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cheetah  finch dog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8915400" cy="55626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 loop="1">
            <p:snd r:embed="rId2" name="applause.wav"/>
          </p:stSnd>
        </p:sndAc>
      </p:transition>
    </mc:Choice>
    <mc:Fallback>
      <p:transition spd="slow">
        <p:fade/>
        <p:sndAc>
          <p:stSnd loop="1"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 are African wild cat ,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golden eagle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red fox , blue finch , cheetah , tiger                        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attack</a:t>
            </a:r>
            <a:endParaRPr lang="en-US" dirty="0"/>
          </a:p>
        </p:txBody>
      </p:sp>
      <p:pic>
        <p:nvPicPr>
          <p:cNvPr id="20483" name="Picture 2" descr="http://t1.gstatic.com/images?q=tbn:ANd9GcRa4tawFnaYQpJPnBuZsaaKG_GfzK53iWfQYybYYFOI3NYvGz0y:1.bp.blogspot.com/-e02AIEZobcA/Ts2IlNyrVTI/AAAAAAAACtU/poeljn609KA/s1600/golden-eagle-attacks-cameraman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505200"/>
            <a:ext cx="21621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t3.gstatic.com/images?q=tbn:ANd9GcRSUmHGYoYEg3YyQ2AtvW41T1Cj4IiJBQXISrqCj-Xy-kN02T1l:www.hoax-slayer.com/images/blue-tiger-sour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505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lgerian" pitchFamily="82" charset="0"/>
              </a:rPr>
              <a:t>Plants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scene3d>
              <a:camera prst="perspective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Grass , milkweed , blazing star , sweet cone flower , purple cone flower , hay , poison ivy ,  sting needle.</a:t>
            </a:r>
            <a:endParaRPr lang="en-US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 loop="1">
            <p:snd r:embed="rId2" name="breeze.wav"/>
          </p:stSnd>
        </p:sndAc>
      </p:transition>
    </mc:Choice>
    <mc:Fallback>
      <p:transition spd="slow">
        <p:circle/>
        <p:sndAc>
          <p:stSnd loop="1">
            <p:snd r:embed="rId2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Evidence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flies so it can get food easily and it borrow for its shelter and can fly and find food and water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Citations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http://switchzoo.com/zoo.ht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www.enchantedlearning.com/biome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http://www.mbgnet.net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/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4"/>
              </a:rPr>
              <a:t>http://images.google.com/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i="1" smtClean="0"/>
              <a:t> 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  <p:sndAc>
          <p:stSnd>
            <p:snd r:embed="rId3" name="explode.wav"/>
          </p:stSnd>
        </p:sndAc>
      </p:transition>
    </mc:Choice>
    <mc:Fallback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681 0.82222 L 0.13681 -0.51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39 0.75648 L 0.15347 -0.527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6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 0.67106 L 0.08681 -0.511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5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35 0.56968 L -0.05035 -0.708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48 0.48889 L 0.06789 -0.842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-6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163</Words>
  <Application>Microsoft Office PowerPoint</Application>
  <PresentationFormat>On-screen Show (4:3)</PresentationFormat>
  <Paragraphs>31</Paragraphs>
  <Slides>11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Summer</vt:lpstr>
      <vt:lpstr>Cheetah finch dog</vt:lpstr>
      <vt:lpstr>Habitat of Your Animal</vt:lpstr>
      <vt:lpstr>More Information on Habitat  </vt:lpstr>
      <vt:lpstr>Animal Adaptations</vt:lpstr>
      <vt:lpstr> cheetah  finch dog</vt:lpstr>
      <vt:lpstr>Animals of grasslands</vt:lpstr>
      <vt:lpstr>Plants of grasslands</vt:lpstr>
      <vt:lpstr>Evidence</vt:lpstr>
      <vt:lpstr>Citations</vt:lpstr>
      <vt:lpstr>BYE!!!!!!!!!!!!!!!!!!!!!!!!!!!!!!!!!!</vt:lpstr>
      <vt:lpstr>Any question?????????????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Unistar</cp:lastModifiedBy>
  <cp:revision>27</cp:revision>
  <dcterms:created xsi:type="dcterms:W3CDTF">2013-04-16T01:24:27Z</dcterms:created>
  <dcterms:modified xsi:type="dcterms:W3CDTF">2013-05-17T16:23:17Z</dcterms:modified>
</cp:coreProperties>
</file>